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6" r:id="rId2"/>
    <p:sldId id="277" r:id="rId3"/>
    <p:sldId id="273" r:id="rId4"/>
    <p:sldId id="275" r:id="rId5"/>
  </p:sldIdLst>
  <p:sldSz cx="9144000" cy="6858000" type="screen4x3"/>
  <p:notesSz cx="6797675" cy="99266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96" autoAdjust="0"/>
    <p:restoredTop sz="79272" autoAdjust="0"/>
  </p:normalViewPr>
  <p:slideViewPr>
    <p:cSldViewPr snapToGrid="0" snapToObjects="1">
      <p:cViewPr varScale="1">
        <p:scale>
          <a:sx n="74" d="100"/>
          <a:sy n="74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28600-750A-474E-B27C-8D9D4474061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F573A-2881-48E9-85C0-286E64B4FB87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015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F573A-2881-48E9-85C0-286E64B4FB8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8308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F573A-2881-48E9-85C0-286E64B4FB8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0527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FE4-C530-7E48-A773-17A6AF98CAB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FA79-DA17-5F44-875E-A41C62A4A60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320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FE4-C530-7E48-A773-17A6AF98CAB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FA79-DA17-5F44-875E-A41C62A4A60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234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FE4-C530-7E48-A773-17A6AF98CAB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FA79-DA17-5F44-875E-A41C62A4A60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665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FE4-C530-7E48-A773-17A6AF98CAB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FA79-DA17-5F44-875E-A41C62A4A60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769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FE4-C530-7E48-A773-17A6AF98CAB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FA79-DA17-5F44-875E-A41C62A4A60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6223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FE4-C530-7E48-A773-17A6AF98CAB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FA79-DA17-5F44-875E-A41C62A4A60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16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FE4-C530-7E48-A773-17A6AF98CAB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FA79-DA17-5F44-875E-A41C62A4A60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270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FE4-C530-7E48-A773-17A6AF98CAB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FA79-DA17-5F44-875E-A41C62A4A60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651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FE4-C530-7E48-A773-17A6AF98CAB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FA79-DA17-5F44-875E-A41C62A4A60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52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FE4-C530-7E48-A773-17A6AF98CAB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FA79-DA17-5F44-875E-A41C62A4A60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59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FE4-C530-7E48-A773-17A6AF98CAB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FA79-DA17-5F44-875E-A41C62A4A60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082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F8FE4-C530-7E48-A773-17A6AF98CAB9}" type="datetimeFigureOut">
              <a:rPr lang="sv-SE" smtClean="0"/>
              <a:t>2016-09-01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BFA79-DA17-5F44-875E-A41C62A4A60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104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464911"/>
            <a:ext cx="7772400" cy="1470025"/>
          </a:xfrm>
        </p:spPr>
        <p:txBody>
          <a:bodyPr/>
          <a:lstStyle/>
          <a:p>
            <a:r>
              <a:rPr lang="sv-SE" dirty="0" smtClean="0"/>
              <a:t>SYFTE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204357"/>
            <a:ext cx="6400800" cy="3434443"/>
          </a:xfrm>
        </p:spPr>
        <p:txBody>
          <a:bodyPr>
            <a:normAutofit/>
          </a:bodyPr>
          <a:lstStyle/>
          <a:p>
            <a:r>
              <a:rPr lang="sv-SE" b="1" dirty="0" smtClean="0"/>
              <a:t>Stärka den delregionala kulturella </a:t>
            </a:r>
          </a:p>
          <a:p>
            <a:r>
              <a:rPr lang="sv-SE" b="1" dirty="0" smtClean="0"/>
              <a:t>Infrastrukturen</a:t>
            </a:r>
          </a:p>
          <a:p>
            <a:r>
              <a:rPr lang="sv-SE" b="1" dirty="0" smtClean="0"/>
              <a:t>Beröra flera kommuner och ge ett delregionalt mervärde</a:t>
            </a:r>
          </a:p>
          <a:p>
            <a:r>
              <a:rPr lang="sv-SE" b="1" dirty="0" smtClean="0"/>
              <a:t>Stärka samverkan mellan kultur och övriga tillväxtområden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600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-845003"/>
            <a:ext cx="7772400" cy="2963636"/>
          </a:xfrm>
        </p:spPr>
        <p:txBody>
          <a:bodyPr/>
          <a:lstStyle/>
          <a:p>
            <a:r>
              <a:rPr lang="sv-SE" dirty="0" smtClean="0"/>
              <a:t>Processledare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40972" y="2149929"/>
            <a:ext cx="6400800" cy="2454728"/>
          </a:xfrm>
        </p:spPr>
        <p:txBody>
          <a:bodyPr>
            <a:normAutofit fontScale="92500" lnSpcReduction="10000"/>
          </a:bodyPr>
          <a:lstStyle/>
          <a:p>
            <a:r>
              <a:rPr lang="sv-SE" b="1" dirty="0" smtClean="0"/>
              <a:t>Stärka kommunernas arbete med kulturaktörerna</a:t>
            </a:r>
          </a:p>
          <a:p>
            <a:r>
              <a:rPr lang="sv-SE" b="1" dirty="0" smtClean="0"/>
              <a:t>Utveckla nya nätverk och strukturer</a:t>
            </a:r>
          </a:p>
          <a:p>
            <a:r>
              <a:rPr lang="sv-SE" b="1" dirty="0" smtClean="0"/>
              <a:t>Samverka med koncernavdelning kultur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81185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355600" y="178832"/>
            <a:ext cx="6972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400" dirty="0" smtClean="0">
                <a:latin typeface="Arial"/>
                <a:cs typeface="Arial"/>
              </a:rPr>
              <a:t>Kulturmiljonen</a:t>
            </a:r>
            <a:endParaRPr lang="sv-SE" sz="4400" dirty="0">
              <a:latin typeface="Arial"/>
              <a:cs typeface="Arial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9127"/>
            <a:ext cx="9144000" cy="89777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62" y="6138193"/>
            <a:ext cx="2858481" cy="579642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1028700" y="1298864"/>
            <a:ext cx="68891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/>
              <a:t>4 kommunalförbund får 1 mkr vardera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/>
              <a:t>4 processledare finansieras med ca 70% det vill säga 550 tkr per kommunalförbund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/>
              <a:t>Beslut av respektive KF utan beredning av kulturnämnden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/>
              <a:t>Samverkan med Regional utveckling och Miljö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117648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355600" y="178832"/>
            <a:ext cx="6972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400" dirty="0" smtClean="0">
                <a:latin typeface="Arial"/>
                <a:cs typeface="Arial"/>
              </a:rPr>
              <a:t>Kulturmiljonen </a:t>
            </a:r>
            <a:r>
              <a:rPr lang="sv-SE" sz="2000" dirty="0" smtClean="0">
                <a:latin typeface="Arial"/>
                <a:cs typeface="Arial"/>
              </a:rPr>
              <a:t>forts</a:t>
            </a:r>
            <a:r>
              <a:rPr lang="sv-SE" sz="4400" dirty="0" smtClean="0">
                <a:latin typeface="Arial"/>
                <a:cs typeface="Arial"/>
              </a:rPr>
              <a:t>.</a:t>
            </a:r>
            <a:endParaRPr lang="sv-SE" sz="4400" dirty="0">
              <a:latin typeface="Arial"/>
              <a:cs typeface="Arial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9127"/>
            <a:ext cx="9144000" cy="89777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62" y="6138193"/>
            <a:ext cx="2858481" cy="579642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1028700" y="1105220"/>
            <a:ext cx="688917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/>
              <a:t>Projekten ska medfinansieras av KF med 50 %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sv-SE" sz="2000" dirty="0" smtClean="0"/>
              <a:t>Danspoolen (Fyrbodal)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sv-SE" sz="2000" dirty="0" smtClean="0"/>
              <a:t>Smittande oro – smittande mod (GR)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sv-SE" sz="2000" dirty="0" smtClean="0"/>
              <a:t>Vävcenter (Sjuhärad)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sv-SE" sz="2000" dirty="0" smtClean="0"/>
              <a:t>Kultur 3,0 (Skaraborg)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sv-SE" sz="2000" dirty="0" smtClean="0"/>
              <a:t>Regionalisering av internationella festivaler, Kreativa Fält (gemensamma satsningar)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Ofta projekt som kunde ha beviljats av kulturnämnden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Ibland projekt som avslagits av kulturnämnden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 smtClean="0"/>
              <a:t>Ibland dubbelfinansiering av kulturnämnden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803123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3116</TotalTime>
  <Words>134</Words>
  <Application>Microsoft Macintosh PowerPoint</Application>
  <PresentationFormat>Bildspel på skärmen (4:3)</PresentationFormat>
  <Paragraphs>32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Office-tema</vt:lpstr>
      <vt:lpstr>SYFTE</vt:lpstr>
      <vt:lpstr>Processledare</vt:lpstr>
      <vt:lpstr>PowerPoint-presentation</vt:lpstr>
      <vt:lpstr>PowerPoint-presentation</vt:lpstr>
    </vt:vector>
  </TitlesOfParts>
  <Company>Västra Götalandsregionen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Björn Skog</dc:creator>
  <cp:lastModifiedBy>Micaela Molin</cp:lastModifiedBy>
  <cp:revision>186</cp:revision>
  <cp:lastPrinted>2016-08-24T11:43:11Z</cp:lastPrinted>
  <dcterms:created xsi:type="dcterms:W3CDTF">2013-09-24T08:26:25Z</dcterms:created>
  <dcterms:modified xsi:type="dcterms:W3CDTF">2016-09-01T06:36:13Z</dcterms:modified>
</cp:coreProperties>
</file>